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notesSlides/notesSlide46.xml" ContentType="application/vnd.openxmlformats-officedocument.presentationml.notesSlide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0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notesSlides/notesSlide51.xml" ContentType="application/vnd.openxmlformats-officedocument.presentationml.notesSlide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notesSlides/notesSlide52.xml" ContentType="application/vnd.openxmlformats-officedocument.presentationml.notesSlide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61.xml" ContentType="application/vnd.openxmlformats-officedocument.presentationml.notesSlide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notesSlides/notesSlide62.xml" ContentType="application/vnd.openxmlformats-officedocument.presentationml.notesSlide+xml"/>
  <Override PartName="/ppt/ink/ink409.xml" ContentType="application/inkml+xml"/>
  <Override PartName="/ppt/notesSlides/notesSlide63.xml" ContentType="application/vnd.openxmlformats-officedocument.presentationml.notesSlide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notesSlides/notesSlide64.xml" ContentType="application/vnd.openxmlformats-officedocument.presentationml.notesSlide+xml"/>
  <Override PartName="/ppt/ink/ink426.xml" ContentType="application/inkml+xml"/>
  <Override PartName="/ppt/notesSlides/notesSlide65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notesSlides/notesSlide66.xml" ContentType="application/vnd.openxmlformats-officedocument.presentationml.notesSlide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notesSlides/notesSlide67.xml" ContentType="application/vnd.openxmlformats-officedocument.presentationml.notesSlide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notesSlides/notesSlide68.xml" ContentType="application/vnd.openxmlformats-officedocument.presentationml.notesSlide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notesSlides/notesSlide69.xml" ContentType="application/vnd.openxmlformats-officedocument.presentationml.notesSlide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70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66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 Light" panose="020F0302020204030204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77126" autoAdjust="0"/>
  </p:normalViewPr>
  <p:slideViewPr>
    <p:cSldViewPr snapToGrid="0">
      <p:cViewPr>
        <p:scale>
          <a:sx n="75" d="100"/>
          <a:sy n="75" d="100"/>
        </p:scale>
        <p:origin x="152" y="512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0" d="100"/>
          <a:sy n="70" d="100"/>
        </p:scale>
        <p:origin x="27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93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3">2152 1057 54 0,'-11'5'27'0,"33"-10"-25"0,-5 0 45 16,5 5-45-16,18-5 0 16,10 0 0-16,17 0 0 15,-5-5-7-15,-1 1 1 16,-10 9-4-16,-12-5 1 16,-11 5-10-16,-17 5 0 15</inkml:trace>
  <inkml:trace contextRef="#ctx0" brushRef="#br0" timeOffset="17.4993">2169 813 34 0,'0'0'17'0,"0"25"-10"0,0-25 17 16,0 20-23-1,0 10 1-15,0 5 1 16,0 10 1-16,0 5-5 0,0 9 1 16,0 1 2-16,0-10 0 15,0-5-3-15,0-5 0 16,5-11-9-16,1-4 0 16,5-10-2-16,6-5 1 15</inkml:trace>
  <inkml:trace contextRef="#ctx0" brushRef="#br0" timeOffset="18.4993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4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5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9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91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6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7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5.95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58-1 40 0,'-48'-23'20'16,"32"112"-41"-16,22-61 21 0,15-4-10 16,0-5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6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9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8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72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6">3181 431 43 0,'-40'21'21'0,"51"-6"-16"0,1-10 39 16,17-5-44-16,5-5 1 16,12-5 0-16,6 0 0 15,6-6-5-15,0-4 1 16,-6 4-4-16,-6 1 1 16,-11 0-9-16,-7 4 1 15</inkml:trace>
          <inkml:trace contextRef="#ctx0" brushRef="#br0" timeOffset="-360.3361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 </a:t>
            </a:r>
            <a:r>
              <a:rPr lang="it-IT" dirty="0" err="1" smtClean="0"/>
              <a:t>attendees</a:t>
            </a:r>
            <a:r>
              <a:rPr lang="it-IT" dirty="0" smtClean="0"/>
              <a:t>, </a:t>
            </a:r>
            <a:r>
              <a:rPr lang="it-IT" dirty="0" err="1" smtClean="0"/>
              <a:t>present</a:t>
            </a:r>
            <a:r>
              <a:rPr lang="it-IT" dirty="0" smtClean="0"/>
              <a:t> </a:t>
            </a:r>
            <a:r>
              <a:rPr lang="it-IT" dirty="0" err="1" smtClean="0"/>
              <a:t>myself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lack of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circles</a:t>
            </a:r>
            <a:r>
              <a:rPr lang="it-IT" dirty="0" smtClean="0"/>
              <a:t> are </a:t>
            </a:r>
            <a:r>
              <a:rPr lang="it-IT" dirty="0" err="1" smtClean="0"/>
              <a:t>entities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arrows</a:t>
            </a:r>
            <a:r>
              <a:rPr lang="it-IT" dirty="0" smtClean="0"/>
              <a:t> </a:t>
            </a:r>
            <a:r>
              <a:rPr lang="it-IT" dirty="0" err="1" smtClean="0"/>
              <a:t>mean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of», «</a:t>
            </a:r>
            <a:r>
              <a:rPr lang="it-IT" dirty="0" err="1" smtClean="0"/>
              <a:t>matches</a:t>
            </a:r>
            <a:r>
              <a:rPr lang="it-IT" dirty="0" smtClean="0"/>
              <a:t> </a:t>
            </a:r>
            <a:r>
              <a:rPr lang="it-IT" dirty="0" err="1" smtClean="0"/>
              <a:t>signature</a:t>
            </a:r>
            <a:r>
              <a:rPr lang="it-IT" dirty="0" smtClean="0"/>
              <a:t> of»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some </a:t>
            </a:r>
            <a:r>
              <a:rPr lang="it-IT" dirty="0" err="1" smtClean="0"/>
              <a:t>logic</a:t>
            </a:r>
            <a:r>
              <a:rPr lang="it-IT" baseline="0" dirty="0" smtClean="0"/>
              <a:t> over a  subset of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matching</a:t>
            </a:r>
            <a:r>
              <a:rPr lang="it-IT" baseline="0" dirty="0" smtClean="0"/>
              <a:t> a component </a:t>
            </a:r>
            <a:r>
              <a:rPr lang="it-IT" baseline="0" dirty="0" err="1" smtClean="0"/>
              <a:t>signature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* 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Before moving on, ask if notions of entity/component/system</a:t>
            </a:r>
            <a:r>
              <a:rPr lang="en-US" baseline="0" dirty="0" smtClean="0"/>
              <a:t> are clear to everyone.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Full code example soon.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need to test g++ 6.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Cppnow</a:t>
            </a:r>
            <a:r>
              <a:rPr lang="en-US" baseline="0" dirty="0" smtClean="0"/>
              <a:t>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As long as the get and the add methods are provided, any class can be a valid chunk.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“Pay for</a:t>
            </a:r>
            <a:r>
              <a:rPr lang="en-US" baseline="0" dirty="0" smtClean="0"/>
              <a:t> what you use”.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composed</a:t>
            </a:r>
            <a:r>
              <a:rPr lang="it-IT" dirty="0" smtClean="0"/>
              <a:t> by» or «</a:t>
            </a:r>
            <a:r>
              <a:rPr lang="it-IT" dirty="0" err="1" smtClean="0"/>
              <a:t>contains</a:t>
            </a:r>
            <a:r>
              <a:rPr lang="it-IT" dirty="0" smtClean="0"/>
              <a:t>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SSVEntitySystem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more </a:t>
            </a:r>
            <a:r>
              <a:rPr lang="it-IT" dirty="0" err="1" smtClean="0"/>
              <a:t>optimized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Can use a compile-time list of </a:t>
            </a:r>
            <a:r>
              <a:rPr lang="it-IT" dirty="0" err="1" smtClean="0"/>
              <a:t>components</a:t>
            </a:r>
            <a:r>
              <a:rPr lang="it-IT" dirty="0" smtClean="0"/>
              <a:t> or component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</a:t>
            </a:r>
            <a:endParaRPr lang="it-I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endParaRPr lang="it-IT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02/05/2016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90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27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8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27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307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308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0.xml"/><Relationship Id="rId13" Type="http://schemas.openxmlformats.org/officeDocument/2006/relationships/image" Target="../media/image3411.emf"/><Relationship Id="rId3" Type="http://schemas.openxmlformats.org/officeDocument/2006/relationships/image" Target="../media/image309.PNG"/><Relationship Id="rId7" Type="http://schemas.openxmlformats.org/officeDocument/2006/relationships/image" Target="../media/image3380.emf"/><Relationship Id="rId12" Type="http://schemas.openxmlformats.org/officeDocument/2006/relationships/customXml" Target="../ink/ink332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1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9.xml"/><Relationship Id="rId18" Type="http://schemas.openxmlformats.org/officeDocument/2006/relationships/image" Target="../media/image3480.emf"/><Relationship Id="rId3" Type="http://schemas.openxmlformats.org/officeDocument/2006/relationships/image" Target="../media/image310.PNG"/><Relationship Id="rId7" Type="http://schemas.openxmlformats.org/officeDocument/2006/relationships/customXml" Target="../ink/ink336.xml"/><Relationship Id="rId12" Type="http://schemas.openxmlformats.org/officeDocument/2006/relationships/image" Target="../media/image3450.emf"/><Relationship Id="rId17" Type="http://schemas.openxmlformats.org/officeDocument/2006/relationships/customXml" Target="../ink/ink34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8.xml"/><Relationship Id="rId5" Type="http://schemas.openxmlformats.org/officeDocument/2006/relationships/customXml" Target="../ink/ink335.xml"/><Relationship Id="rId15" Type="http://schemas.openxmlformats.org/officeDocument/2006/relationships/customXml" Target="../ink/ink340.xml"/><Relationship Id="rId10" Type="http://schemas.openxmlformats.org/officeDocument/2006/relationships/image" Target="../media/image3440.emf"/><Relationship Id="rId4" Type="http://schemas.openxmlformats.org/officeDocument/2006/relationships/image" Target="../media/image311.PNG"/><Relationship Id="rId9" Type="http://schemas.openxmlformats.org/officeDocument/2006/relationships/customXml" Target="../ink/ink337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4.xml"/><Relationship Id="rId13" Type="http://schemas.openxmlformats.org/officeDocument/2006/relationships/image" Target="../media/image35600.emf"/><Relationship Id="rId18" Type="http://schemas.openxmlformats.org/officeDocument/2006/relationships/customXml" Target="../ink/ink349.xml"/><Relationship Id="rId3" Type="http://schemas.openxmlformats.org/officeDocument/2006/relationships/image" Target="../media/image323.PNG"/><Relationship Id="rId7" Type="http://schemas.openxmlformats.org/officeDocument/2006/relationships/image" Target="../media/image35300.emf"/><Relationship Id="rId12" Type="http://schemas.openxmlformats.org/officeDocument/2006/relationships/customXml" Target="../ink/ink346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3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3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5.xml"/><Relationship Id="rId19" Type="http://schemas.openxmlformats.org/officeDocument/2006/relationships/image" Target="../media/image35900.emf"/><Relationship Id="rId4" Type="http://schemas.openxmlformats.org/officeDocument/2006/relationships/customXml" Target="../ink/ink342.xml"/><Relationship Id="rId9" Type="http://schemas.openxmlformats.org/officeDocument/2006/relationships/image" Target="../media/image35400.emf"/><Relationship Id="rId14" Type="http://schemas.openxmlformats.org/officeDocument/2006/relationships/customXml" Target="../ink/ink3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2.xml"/><Relationship Id="rId26" Type="http://schemas.openxmlformats.org/officeDocument/2006/relationships/customXml" Target="../ink/ink354.xml"/><Relationship Id="rId39" Type="http://schemas.openxmlformats.org/officeDocument/2006/relationships/image" Target="../media/image3520.emf"/><Relationship Id="rId3" Type="http://schemas.openxmlformats.org/officeDocument/2006/relationships/image" Target="../media/image324.PNG"/><Relationship Id="rId34" Type="http://schemas.openxmlformats.org/officeDocument/2006/relationships/customXml" Target="../ink/ink358.xml"/><Relationship Id="rId7" Type="http://schemas.openxmlformats.org/officeDocument/2006/relationships/image" Target="../media/image362.emf"/><Relationship Id="rId25" Type="http://schemas.openxmlformats.org/officeDocument/2006/relationships/customXml" Target="../ink/ink353.xml"/><Relationship Id="rId33" Type="http://schemas.openxmlformats.org/officeDocument/2006/relationships/image" Target="../media/image3490.emf"/><Relationship Id="rId38" Type="http://schemas.openxmlformats.org/officeDocument/2006/relationships/customXml" Target="../ink/ink360.xml"/><Relationship Id="rId2" Type="http://schemas.openxmlformats.org/officeDocument/2006/relationships/notesSlide" Target="../notesSlides/notesSlide46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1.xml"/><Relationship Id="rId24" Type="http://schemas.openxmlformats.org/officeDocument/2006/relationships/image" Target="../media/image445.emf"/><Relationship Id="rId32" Type="http://schemas.openxmlformats.org/officeDocument/2006/relationships/customXml" Target="../ink/ink357.xml"/><Relationship Id="rId37" Type="http://schemas.openxmlformats.org/officeDocument/2006/relationships/image" Target="../media/image3510.emf"/><Relationship Id="rId40" Type="http://schemas.openxmlformats.org/officeDocument/2006/relationships/customXml" Target="../ink/ink361.xml"/><Relationship Id="rId5" Type="http://schemas.openxmlformats.org/officeDocument/2006/relationships/image" Target="../media/image361.emf"/><Relationship Id="rId28" Type="http://schemas.openxmlformats.org/officeDocument/2006/relationships/customXml" Target="../ink/ink355.xml"/><Relationship Id="rId36" Type="http://schemas.openxmlformats.org/officeDocument/2006/relationships/customXml" Target="../ink/ink359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0.xml"/><Relationship Id="rId27" Type="http://schemas.openxmlformats.org/officeDocument/2006/relationships/image" Target="../media/image446.emf"/><Relationship Id="rId30" Type="http://schemas.openxmlformats.org/officeDocument/2006/relationships/customXml" Target="../ink/ink356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27.PNG"/><Relationship Id="rId7" Type="http://schemas.openxmlformats.org/officeDocument/2006/relationships/customXml" Target="../ink/ink36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2.xml"/><Relationship Id="rId10" Type="http://schemas.openxmlformats.org/officeDocument/2006/relationships/image" Target="../media/image365.emf"/><Relationship Id="rId4" Type="http://schemas.openxmlformats.org/officeDocument/2006/relationships/image" Target="../media/image328.PNG"/><Relationship Id="rId9" Type="http://schemas.openxmlformats.org/officeDocument/2006/relationships/customXml" Target="../ink/ink36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7.xml"/><Relationship Id="rId3" Type="http://schemas.openxmlformats.org/officeDocument/2006/relationships/image" Target="../media/image329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6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8.xml"/><Relationship Id="rId4" Type="http://schemas.openxmlformats.org/officeDocument/2006/relationships/customXml" Target="../ink/ink365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1.xml"/><Relationship Id="rId13" Type="http://schemas.openxmlformats.org/officeDocument/2006/relationships/image" Target="../media/image359.emf"/><Relationship Id="rId3" Type="http://schemas.openxmlformats.org/officeDocument/2006/relationships/image" Target="../media/image330.PNG"/><Relationship Id="rId7" Type="http://schemas.openxmlformats.org/officeDocument/2006/relationships/image" Target="../media/image356.emf"/><Relationship Id="rId12" Type="http://schemas.openxmlformats.org/officeDocument/2006/relationships/customXml" Target="../ink/ink37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0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2.xml"/><Relationship Id="rId4" Type="http://schemas.openxmlformats.org/officeDocument/2006/relationships/customXml" Target="../ink/ink369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80.xml"/><Relationship Id="rId26" Type="http://schemas.openxmlformats.org/officeDocument/2006/relationships/customXml" Target="../ink/ink384.xml"/><Relationship Id="rId3" Type="http://schemas.openxmlformats.org/officeDocument/2006/relationships/image" Target="../media/image331.PNG"/><Relationship Id="rId21" Type="http://schemas.openxmlformats.org/officeDocument/2006/relationships/image" Target="../media/image383.emf"/><Relationship Id="rId34" Type="http://schemas.openxmlformats.org/officeDocument/2006/relationships/customXml" Target="../ink/ink388.xml"/><Relationship Id="rId7" Type="http://schemas.openxmlformats.org/officeDocument/2006/relationships/image" Target="../media/image375.emf"/><Relationship Id="rId12" Type="http://schemas.openxmlformats.org/officeDocument/2006/relationships/customXml" Target="../ink/ink377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379.xml"/><Relationship Id="rId20" Type="http://schemas.openxmlformats.org/officeDocument/2006/relationships/customXml" Target="../ink/ink381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4.xml"/><Relationship Id="rId11" Type="http://schemas.openxmlformats.org/officeDocument/2006/relationships/image" Target="../media/image377.emf"/><Relationship Id="rId24" Type="http://schemas.openxmlformats.org/officeDocument/2006/relationships/customXml" Target="../ink/ink383.xml"/><Relationship Id="rId32" Type="http://schemas.openxmlformats.org/officeDocument/2006/relationships/customXml" Target="../ink/ink387.xml"/><Relationship Id="rId5" Type="http://schemas.openxmlformats.org/officeDocument/2006/relationships/image" Target="../media/image333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5.xml"/><Relationship Id="rId10" Type="http://schemas.openxmlformats.org/officeDocument/2006/relationships/customXml" Target="../ink/ink376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332.PNG"/><Relationship Id="rId9" Type="http://schemas.openxmlformats.org/officeDocument/2006/relationships/image" Target="../media/image376.emf"/><Relationship Id="rId14" Type="http://schemas.openxmlformats.org/officeDocument/2006/relationships/customXml" Target="../ink/ink378.xml"/><Relationship Id="rId22" Type="http://schemas.openxmlformats.org/officeDocument/2006/relationships/customXml" Target="../ink/ink382.xml"/><Relationship Id="rId27" Type="http://schemas.openxmlformats.org/officeDocument/2006/relationships/image" Target="../media/image386.emf"/><Relationship Id="rId30" Type="http://schemas.openxmlformats.org/officeDocument/2006/relationships/customXml" Target="../ink/ink386.xml"/><Relationship Id="rId35" Type="http://schemas.openxmlformats.org/officeDocument/2006/relationships/image" Target="../media/image390.emf"/><Relationship Id="rId8" Type="http://schemas.openxmlformats.org/officeDocument/2006/relationships/customXml" Target="../ink/ink37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1.xml"/><Relationship Id="rId13" Type="http://schemas.openxmlformats.org/officeDocument/2006/relationships/image" Target="../media/image395.emf"/><Relationship Id="rId3" Type="http://schemas.openxmlformats.org/officeDocument/2006/relationships/image" Target="../media/image335.PNG"/><Relationship Id="rId7" Type="http://schemas.openxmlformats.org/officeDocument/2006/relationships/image" Target="../media/image392.emf"/><Relationship Id="rId12" Type="http://schemas.openxmlformats.org/officeDocument/2006/relationships/customXml" Target="../ink/ink39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90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2.xml"/><Relationship Id="rId4" Type="http://schemas.openxmlformats.org/officeDocument/2006/relationships/customXml" Target="../ink/ink389.xml"/><Relationship Id="rId9" Type="http://schemas.openxmlformats.org/officeDocument/2006/relationships/image" Target="../media/image393.emf"/><Relationship Id="rId14" Type="http://schemas.openxmlformats.org/officeDocument/2006/relationships/customXml" Target="../ink/ink39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7.xml"/><Relationship Id="rId13" Type="http://schemas.openxmlformats.org/officeDocument/2006/relationships/image" Target="../media/image404.emf"/><Relationship Id="rId3" Type="http://schemas.openxmlformats.org/officeDocument/2006/relationships/image" Target="../media/image342.PNG"/><Relationship Id="rId7" Type="http://schemas.openxmlformats.org/officeDocument/2006/relationships/image" Target="../media/image401.emf"/><Relationship Id="rId12" Type="http://schemas.openxmlformats.org/officeDocument/2006/relationships/customXml" Target="../ink/ink39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6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8.xml"/><Relationship Id="rId4" Type="http://schemas.openxmlformats.org/officeDocument/2006/relationships/customXml" Target="../ink/ink395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2.xml"/><Relationship Id="rId3" Type="http://schemas.openxmlformats.org/officeDocument/2006/relationships/image" Target="../media/image345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1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3.xml"/><Relationship Id="rId4" Type="http://schemas.openxmlformats.org/officeDocument/2006/relationships/customXml" Target="../ink/ink400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customXml" Target="../ink/ink408.xml"/><Relationship Id="rId3" Type="http://schemas.openxmlformats.org/officeDocument/2006/relationships/image" Target="../media/image346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5.xml"/><Relationship Id="rId11" Type="http://schemas.openxmlformats.org/officeDocument/2006/relationships/customXml" Target="../ink/ink407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4.xml"/><Relationship Id="rId9" Type="http://schemas.openxmlformats.org/officeDocument/2006/relationships/customXml" Target="../ink/ink406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9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4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348.PNG"/><Relationship Id="rId21" Type="http://schemas.openxmlformats.org/officeDocument/2006/relationships/customXml" Target="../ink/ink418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6.xml"/><Relationship Id="rId25" Type="http://schemas.openxmlformats.org/officeDocument/2006/relationships/customXml" Target="../ink/ink420.xml"/><Relationship Id="rId33" Type="http://schemas.openxmlformats.org/officeDocument/2006/relationships/customXml" Target="../ink/ink424.xml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1.xml"/><Relationship Id="rId11" Type="http://schemas.openxmlformats.org/officeDocument/2006/relationships/customXml" Target="../ink/ink413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5.xml"/><Relationship Id="rId23" Type="http://schemas.openxmlformats.org/officeDocument/2006/relationships/customXml" Target="../ink/ink419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7.xml"/><Relationship Id="rId31" Type="http://schemas.openxmlformats.org/officeDocument/2006/relationships/customXml" Target="../ink/ink423.xml"/><Relationship Id="rId4" Type="http://schemas.openxmlformats.org/officeDocument/2006/relationships/customXml" Target="../ink/ink410.xml"/><Relationship Id="rId9" Type="http://schemas.openxmlformats.org/officeDocument/2006/relationships/customXml" Target="../ink/ink412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1.xml"/><Relationship Id="rId30" Type="http://schemas.openxmlformats.org/officeDocument/2006/relationships/image" Target="../media/image434.emf"/><Relationship Id="rId35" Type="http://schemas.openxmlformats.org/officeDocument/2006/relationships/customXml" Target="../ink/ink425.xml"/><Relationship Id="rId8" Type="http://schemas.openxmlformats.org/officeDocument/2006/relationships/image" Target="../media/image3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9.xml"/><Relationship Id="rId13" Type="http://schemas.openxmlformats.org/officeDocument/2006/relationships/customXml" Target="../ink/ink431.xml"/><Relationship Id="rId3" Type="http://schemas.openxmlformats.org/officeDocument/2006/relationships/image" Target="../media/image351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8.xml"/><Relationship Id="rId11" Type="http://schemas.openxmlformats.org/officeDocument/2006/relationships/customXml" Target="../ink/ink430.xml"/><Relationship Id="rId5" Type="http://schemas.openxmlformats.org/officeDocument/2006/relationships/image" Target="../media/image442.emf"/><Relationship Id="rId15" Type="http://schemas.openxmlformats.org/officeDocument/2006/relationships/customXml" Target="../ink/ink432.xml"/><Relationship Id="rId10" Type="http://schemas.openxmlformats.org/officeDocument/2006/relationships/image" Target="../media/image352.PNG"/><Relationship Id="rId4" Type="http://schemas.openxmlformats.org/officeDocument/2006/relationships/customXml" Target="../ink/ink427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5.xml"/><Relationship Id="rId3" Type="http://schemas.openxmlformats.org/officeDocument/2006/relationships/image" Target="../media/image335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4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6.xml"/><Relationship Id="rId4" Type="http://schemas.openxmlformats.org/officeDocument/2006/relationships/customXml" Target="../ink/ink433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7.xml"/><Relationship Id="rId7" Type="http://schemas.openxmlformats.org/officeDocument/2006/relationships/customXml" Target="../ink/ink439.xml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8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2.xml"/><Relationship Id="rId3" Type="http://schemas.openxmlformats.org/officeDocument/2006/relationships/image" Target="../media/image324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1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3.xml"/><Relationship Id="rId4" Type="http://schemas.openxmlformats.org/officeDocument/2006/relationships/customXml" Target="../ink/ink440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6.xml"/><Relationship Id="rId13" Type="http://schemas.openxmlformats.org/officeDocument/2006/relationships/image" Target="../media/image372.emf"/><Relationship Id="rId3" Type="http://schemas.openxmlformats.org/officeDocument/2006/relationships/customXml" Target="../ink/ink444.xml"/><Relationship Id="rId7" Type="http://schemas.openxmlformats.org/officeDocument/2006/relationships/image" Target="../media/image357.PNG"/><Relationship Id="rId12" Type="http://schemas.openxmlformats.org/officeDocument/2006/relationships/customXml" Target="../ink/ink448.xml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5.xml"/><Relationship Id="rId10" Type="http://schemas.openxmlformats.org/officeDocument/2006/relationships/customXml" Target="../ink/ink447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1.xml"/><Relationship Id="rId3" Type="http://schemas.openxmlformats.org/officeDocument/2006/relationships/image" Target="../media/image374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0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2.xml"/><Relationship Id="rId4" Type="http://schemas.openxmlformats.org/officeDocument/2006/relationships/customXml" Target="../ink/ink449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5.xml"/><Relationship Id="rId13" Type="http://schemas.openxmlformats.org/officeDocument/2006/relationships/image" Target="../media/image420.emf"/><Relationship Id="rId3" Type="http://schemas.openxmlformats.org/officeDocument/2006/relationships/image" Target="../media/image375.PNG"/><Relationship Id="rId7" Type="http://schemas.openxmlformats.org/officeDocument/2006/relationships/image" Target="../media/image4010.emf"/><Relationship Id="rId12" Type="http://schemas.openxmlformats.org/officeDocument/2006/relationships/customXml" Target="../ink/ink457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69.xml"/><Relationship Id="rId16" Type="http://schemas.openxmlformats.org/officeDocument/2006/relationships/customXml" Target="../ink/ink45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4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6.xml"/><Relationship Id="rId4" Type="http://schemas.openxmlformats.org/officeDocument/2006/relationships/customXml" Target="../ink/ink453.xml"/><Relationship Id="rId9" Type="http://schemas.openxmlformats.org/officeDocument/2006/relationships/image" Target="../media/image405.emf"/><Relationship Id="rId14" Type="http://schemas.openxmlformats.org/officeDocument/2006/relationships/customXml" Target="../ink/ink45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3.xml"/><Relationship Id="rId18" Type="http://schemas.openxmlformats.org/officeDocument/2006/relationships/image" Target="../media/image3360.emf"/><Relationship Id="rId3" Type="http://schemas.openxmlformats.org/officeDocument/2006/relationships/image" Target="../media/image376.PNG"/><Relationship Id="rId12" Type="http://schemas.openxmlformats.org/officeDocument/2006/relationships/image" Target="../media/image4350.emf"/><Relationship Id="rId17" Type="http://schemas.openxmlformats.org/officeDocument/2006/relationships/customXml" Target="../ink/ink465.xm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2.xml"/><Relationship Id="rId5" Type="http://schemas.openxmlformats.org/officeDocument/2006/relationships/customXml" Target="../ink/ink460.xml"/><Relationship Id="rId15" Type="http://schemas.openxmlformats.org/officeDocument/2006/relationships/customXml" Target="../ink/ink464.xml"/><Relationship Id="rId10" Type="http://schemas.openxmlformats.org/officeDocument/2006/relationships/image" Target="../media/image4340.emf"/><Relationship Id="rId4" Type="http://schemas.openxmlformats.org/officeDocument/2006/relationships/image" Target="../media/image377.PNG"/><Relationship Id="rId9" Type="http://schemas.openxmlformats.org/officeDocument/2006/relationships/customXml" Target="../ink/ink461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6.xm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9.xml"/><Relationship Id="rId13" Type="http://schemas.openxmlformats.org/officeDocument/2006/relationships/image" Target="../media/image407.emf"/><Relationship Id="rId3" Type="http://schemas.openxmlformats.org/officeDocument/2006/relationships/image" Target="../media/image382.PNG"/><Relationship Id="rId7" Type="http://schemas.openxmlformats.org/officeDocument/2006/relationships/image" Target="../media/image397.emf"/><Relationship Id="rId12" Type="http://schemas.openxmlformats.org/officeDocument/2006/relationships/customXml" Target="../ink/ink471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8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70.xml"/><Relationship Id="rId4" Type="http://schemas.openxmlformats.org/officeDocument/2006/relationships/customXml" Target="../ink/ink467.xml"/><Relationship Id="rId9" Type="http://schemas.openxmlformats.org/officeDocument/2006/relationships/image" Target="../media/image398.emf"/><Relationship Id="rId14" Type="http://schemas.openxmlformats.org/officeDocument/2006/relationships/customXml" Target="../ink/ink47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8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3.xml"/><Relationship Id="rId16" Type="http://schemas.openxmlformats.org/officeDocument/2006/relationships/customXml" Target="../ink/ink480.xml"/><Relationship Id="rId20" Type="http://schemas.openxmlformats.org/officeDocument/2006/relationships/customXml" Target="../ink/ink482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1" Type="http://schemas.openxmlformats.org/officeDocument/2006/relationships/image" Target="../media/image423.emf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6.xml"/><Relationship Id="rId10" Type="http://schemas.openxmlformats.org/officeDocument/2006/relationships/customXml" Target="../ink/ink477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4.xml"/><Relationship Id="rId9" Type="http://schemas.openxmlformats.org/officeDocument/2006/relationships/image" Target="../media/image418.emf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455.emf"/><Relationship Id="rId30" Type="http://schemas.openxmlformats.org/officeDocument/2006/relationships/customXml" Target="../ink/ink487.xml"/><Relationship Id="rId8" Type="http://schemas.openxmlformats.org/officeDocument/2006/relationships/customXml" Target="../ink/ink47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2574617" y="2643559"/>
              <a:ext cx="21240" cy="4860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7177" y="2556799"/>
                <a:ext cx="936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</a:t>
            </a:r>
            <a:r>
              <a:rPr lang="en-US" sz="3200" dirty="0" smtClean="0"/>
              <a:t>aggregates </a:t>
            </a:r>
            <a:r>
              <a:rPr lang="en-US" sz="3200" dirty="0" smtClean="0"/>
              <a:t>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data.</a:t>
            </a:r>
          </a:p>
          <a:p>
            <a:r>
              <a:rPr lang="en-US" dirty="0" smtClean="0"/>
              <a:t>Entity metadata may be enriched by component-container-specific metadata at compile-time.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condition variable </a:t>
            </a:r>
            <a:r>
              <a:rPr lang="en-US" dirty="0" smtClean="0"/>
              <a:t>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run-time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Motivating example: self-profiling 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  <a:endParaRPr lang="it-IT" sz="6000" b="1" dirty="0" smtClean="0"/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5796</TotalTime>
  <Words>4215</Words>
  <Application>Microsoft Office PowerPoint</Application>
  <PresentationFormat>Widescreen</PresentationFormat>
  <Paragraphs>668</Paragraphs>
  <Slides>96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450</cp:revision>
  <dcterms:created xsi:type="dcterms:W3CDTF">2015-08-26T13:04:48Z</dcterms:created>
  <dcterms:modified xsi:type="dcterms:W3CDTF">2016-05-02T14:33:58Z</dcterms:modified>
</cp:coreProperties>
</file>